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B80D4-0752-1D45-B785-FA7E78E59ACD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5B11B-3163-E144-80AD-2EB9BEB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29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3BE4BF-D892-C64F-91BD-82F246F04714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C922012-2E1A-FE48-A0FC-7362889491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633" y="1757362"/>
            <a:ext cx="6762749" cy="1470025"/>
          </a:xfrm>
        </p:spPr>
        <p:txBody>
          <a:bodyPr/>
          <a:lstStyle/>
          <a:p>
            <a:r>
              <a:rPr lang="en-US" sz="6000" dirty="0" smtClean="0"/>
              <a:t>Feeling Pressured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387187"/>
            <a:ext cx="6762749" cy="1752600"/>
          </a:xfrm>
        </p:spPr>
        <p:txBody>
          <a:bodyPr/>
          <a:lstStyle/>
          <a:p>
            <a:r>
              <a:rPr lang="en-US" dirty="0" smtClean="0"/>
              <a:t>Peer Pressure and Alcohol Use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826" y="3880158"/>
            <a:ext cx="3037933" cy="21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83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back of your bell ringer slip, write down 2 refusal techniques or message strategies that you think would work best for you, when you are in a pressure situation.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0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www.teencentral.net</a:t>
            </a:r>
            <a:r>
              <a:rPr lang="en-US" dirty="0"/>
              <a:t>/Alcohol/</a:t>
            </a:r>
            <a:r>
              <a:rPr lang="en-US" dirty="0" err="1"/>
              <a:t>statics.php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4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Thinking back to our media influences lesson, when and how might your peers influence the decisions you make?</a:t>
            </a:r>
          </a:p>
          <a:p>
            <a:pPr lvl="2"/>
            <a:r>
              <a:rPr lang="en-US" sz="2400" dirty="0" smtClean="0"/>
              <a:t>Record your response on the blank slip of paper.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624730"/>
            <a:ext cx="24130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10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Pressure???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 your best definition of peer pressure.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273660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4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Peer pressure </a:t>
            </a:r>
            <a:r>
              <a:rPr lang="en-US" sz="2800" dirty="0"/>
              <a:t>is the feeling of being encouraged by your own age group to do </a:t>
            </a:r>
            <a:r>
              <a:rPr lang="en-US" sz="2800" dirty="0" smtClean="0"/>
              <a:t>something, whether </a:t>
            </a:r>
            <a:r>
              <a:rPr lang="en-US" sz="2800" dirty="0"/>
              <a:t>you want to or not.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439" y="3489728"/>
            <a:ext cx="2835206" cy="283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6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Tough to say “No”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72%</a:t>
            </a:r>
            <a:r>
              <a:rPr lang="en-US" dirty="0"/>
              <a:t> of students have had alcohol by the </a:t>
            </a:r>
            <a:r>
              <a:rPr lang="en-US" b="1" dirty="0"/>
              <a:t>end of high school</a:t>
            </a:r>
            <a:endParaRPr lang="en-US" dirty="0"/>
          </a:p>
          <a:p>
            <a:r>
              <a:rPr lang="en-US" b="1" dirty="0"/>
              <a:t>37%</a:t>
            </a:r>
            <a:r>
              <a:rPr lang="en-US" dirty="0"/>
              <a:t> of students have had alcohol by </a:t>
            </a:r>
            <a:r>
              <a:rPr lang="en-US" b="1" dirty="0"/>
              <a:t>eighth grade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342265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194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saying No???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Question Ball- What are some examples of techniques or strategies you can use to overcome peer pressure?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163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Refusal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Clear “no” statement</a:t>
            </a:r>
            <a:endParaRPr lang="en-US" b="1" dirty="0"/>
          </a:p>
          <a:p>
            <a:pPr lvl="0"/>
            <a:r>
              <a:rPr lang="en-US" dirty="0"/>
              <a:t>Walk away</a:t>
            </a:r>
            <a:endParaRPr lang="en-US" b="1" dirty="0"/>
          </a:p>
          <a:p>
            <a:pPr lvl="0"/>
            <a:r>
              <a:rPr lang="en-US" dirty="0"/>
              <a:t>Provide a reason</a:t>
            </a:r>
            <a:endParaRPr lang="en-US" b="1" dirty="0"/>
          </a:p>
          <a:p>
            <a:pPr lvl="0"/>
            <a:r>
              <a:rPr lang="en-US" dirty="0"/>
              <a:t>Change the subject</a:t>
            </a:r>
            <a:endParaRPr lang="en-US" b="1" dirty="0"/>
          </a:p>
          <a:p>
            <a:pPr lvl="0"/>
            <a:r>
              <a:rPr lang="en-US" dirty="0"/>
              <a:t>Repeat refusal</a:t>
            </a:r>
            <a:endParaRPr lang="en-US" b="1" dirty="0"/>
          </a:p>
          <a:p>
            <a:pPr lvl="0"/>
            <a:r>
              <a:rPr lang="en-US" dirty="0"/>
              <a:t>Provide an excuse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543" y="2241079"/>
            <a:ext cx="3468290" cy="260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8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Clear</a:t>
            </a:r>
            <a:endParaRPr lang="en-US" b="1" dirty="0"/>
          </a:p>
          <a:p>
            <a:pPr lvl="0"/>
            <a:r>
              <a:rPr lang="en-US" dirty="0"/>
              <a:t>Organized ideas/beliefs</a:t>
            </a:r>
            <a:endParaRPr lang="en-US" b="1" dirty="0"/>
          </a:p>
          <a:p>
            <a:pPr lvl="0"/>
            <a:r>
              <a:rPr lang="en-US" dirty="0"/>
              <a:t>Respectful tone</a:t>
            </a:r>
            <a:endParaRPr lang="en-US" b="1" dirty="0"/>
          </a:p>
          <a:p>
            <a:pPr lvl="0"/>
            <a:r>
              <a:rPr lang="en-US" dirty="0"/>
              <a:t>Strong body language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477" y="2825500"/>
            <a:ext cx="30226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3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will be given an alcohol related scenario.</a:t>
            </a:r>
          </a:p>
          <a:p>
            <a:r>
              <a:rPr lang="en-US" dirty="0" smtClean="0"/>
              <a:t>Each group is to create a role-play in response to their scenario, using some of the refusal techniques and message strategies we just discussed.</a:t>
            </a:r>
          </a:p>
          <a:p>
            <a:r>
              <a:rPr lang="en-US" dirty="0" smtClean="0"/>
              <a:t>Be creative and have FUN!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580" y="3877853"/>
            <a:ext cx="2744673" cy="242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39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828</TotalTime>
  <Words>258</Words>
  <Application>Microsoft Macintosh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Revolution</vt:lpstr>
      <vt:lpstr>Feeling Pressured</vt:lpstr>
      <vt:lpstr>Bell Ringer</vt:lpstr>
      <vt:lpstr>Peer Pressure???</vt:lpstr>
      <vt:lpstr>Peer Pressure</vt:lpstr>
      <vt:lpstr>It’s Tough to say “No”</vt:lpstr>
      <vt:lpstr>Ways of saying No???</vt:lpstr>
      <vt:lpstr>Refusal Strategies</vt:lpstr>
      <vt:lpstr>Message Strategies</vt:lpstr>
      <vt:lpstr>Activity Time!</vt:lpstr>
      <vt:lpstr>Closure</vt:lpstr>
      <vt:lpstr>Resources</vt:lpstr>
    </vt:vector>
  </TitlesOfParts>
  <Company>Penn State Universtiy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Feeling Pressured</dc:title>
  <dc:creator>Jim Moran</dc:creator>
  <cp:lastModifiedBy>Jim Moran</cp:lastModifiedBy>
  <cp:revision>18</cp:revision>
  <cp:lastPrinted>2014-11-11T04:48:49Z</cp:lastPrinted>
  <dcterms:created xsi:type="dcterms:W3CDTF">2014-11-11T00:20:39Z</dcterms:created>
  <dcterms:modified xsi:type="dcterms:W3CDTF">2014-11-11T14:08:43Z</dcterms:modified>
</cp:coreProperties>
</file>