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74" r:id="rId6"/>
    <p:sldId id="261" r:id="rId7"/>
    <p:sldId id="275" r:id="rId8"/>
    <p:sldId id="273" r:id="rId9"/>
    <p:sldId id="262" r:id="rId10"/>
    <p:sldId id="276" r:id="rId11"/>
    <p:sldId id="263" r:id="rId12"/>
    <p:sldId id="264" r:id="rId13"/>
    <p:sldId id="265" r:id="rId14"/>
    <p:sldId id="270" r:id="rId15"/>
    <p:sldId id="271" r:id="rId16"/>
    <p:sldId id="272" r:id="rId17"/>
    <p:sldId id="266" r:id="rId18"/>
    <p:sldId id="267" r:id="rId19"/>
    <p:sldId id="268" r:id="rId20"/>
    <p:sldId id="27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6" autoAdjust="0"/>
    <p:restoredTop sz="94660"/>
  </p:normalViewPr>
  <p:slideViewPr>
    <p:cSldViewPr>
      <p:cViewPr>
        <p:scale>
          <a:sx n="100" d="100"/>
          <a:sy n="100" d="100"/>
        </p:scale>
        <p:origin x="15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822F-65D3-4DEA-B4A2-CE182C39939A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E95D-22A8-45B3-9863-A04087BB7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DS is made up of the mouth, esophagus, stomach, and SI/LI. The purpose</a:t>
            </a:r>
            <a:r>
              <a:rPr lang="en-US" baseline="0" dirty="0" smtClean="0"/>
              <a:t> of the digestive system is to break down food so that nutrients are absorbed by the body and excrete waste products from the body.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E95D-22A8-45B3-9863-A04087BB74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Liver is the largest organ in our bodies. 3 main things that the</a:t>
            </a:r>
            <a:r>
              <a:rPr lang="en-US" baseline="0" dirty="0" smtClean="0"/>
              <a:t> liver does (bullets)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E95D-22A8-45B3-9863-A04087BB74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7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2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4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01E0-3125-4797-A094-53B0DE2E65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D12D-6BDA-4C09-9CFA-5EF182989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JnzwbipJuA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V:\Desktop\xgutmodelcartoon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70884"/>
            <a:ext cx="7088371" cy="6787116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381000" dist="38100" dir="16200000" rotWithShape="0">
              <a:schemeClr val="bg1">
                <a:alpha val="42000"/>
              </a:schemeClr>
            </a:outerShdw>
            <a:reflection stA="80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581400"/>
            <a:ext cx="2161951" cy="1981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By: Alex </a:t>
            </a:r>
            <a:r>
              <a:rPr lang="en-US" b="1" dirty="0" err="1" smtClean="0">
                <a:solidFill>
                  <a:schemeClr val="tx1"/>
                </a:solidFill>
              </a:rPr>
              <a:t>Santella</a:t>
            </a:r>
            <a:r>
              <a:rPr lang="en-US" b="1" dirty="0" smtClean="0">
                <a:solidFill>
                  <a:schemeClr val="tx1"/>
                </a:solidFill>
              </a:rPr>
              <a:t>, Jim Moran, &amp; Alex Trier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Q: About how long is the small intestine?</a:t>
            </a:r>
          </a:p>
          <a:p>
            <a:r>
              <a:rPr lang="en-US" dirty="0" smtClean="0"/>
              <a:t>A: 20-23 feet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573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12557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is removed and feces are formed</a:t>
            </a:r>
          </a:p>
          <a:p>
            <a:r>
              <a:rPr lang="en-US" dirty="0" smtClean="0"/>
              <a:t>What substances are not needed go here and unneeded substances are excreted to anus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035376" cy="3886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enzymes and hormones that help break down foods</a:t>
            </a:r>
          </a:p>
          <a:p>
            <a:r>
              <a:rPr lang="en-US" dirty="0" smtClean="0"/>
              <a:t>Releases juices to bloodstream</a:t>
            </a:r>
            <a:endParaRPr lang="en-US" dirty="0"/>
          </a:p>
        </p:txBody>
      </p:sp>
      <p:pic>
        <p:nvPicPr>
          <p:cNvPr id="6146" name="Picture 2" descr="https://encrypted-tbn2.gstatic.com/images?q=tbn:ANd9GcRbzrKneA22n6726fT9sv3pp6CgUiWiz5eh6DWDRdL8ECgXN5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6410" b="32936"/>
          <a:stretch/>
        </p:blipFill>
        <p:spPr bwMode="auto">
          <a:xfrm>
            <a:off x="2057400" y="3283810"/>
            <a:ext cx="5181600" cy="3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sugar as glycogen for energy</a:t>
            </a:r>
          </a:p>
          <a:p>
            <a:r>
              <a:rPr lang="en-US" dirty="0" smtClean="0"/>
              <a:t>Produces bile</a:t>
            </a:r>
          </a:p>
          <a:p>
            <a:r>
              <a:rPr lang="en-US" dirty="0" smtClean="0"/>
              <a:t>Filters blood</a:t>
            </a:r>
          </a:p>
        </p:txBody>
      </p:sp>
      <p:pic>
        <p:nvPicPr>
          <p:cNvPr id="7170" name="Picture 2" descr="http://topnews.in/health/files/liver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343400" cy="3677414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2133600"/>
            <a:ext cx="47045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Stores and concentrates bile</a:t>
            </a:r>
          </a:p>
          <a:p>
            <a:r>
              <a:rPr lang="en-US" dirty="0" smtClean="0"/>
              <a:t>Releases into the duodenum to absorb fats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Attaches  the colon to the anus</a:t>
            </a:r>
          </a:p>
          <a:p>
            <a:r>
              <a:rPr lang="en-US" dirty="0" smtClean="0"/>
              <a:t> Stores wastes temporarily</a:t>
            </a:r>
          </a:p>
          <a:p>
            <a:r>
              <a:rPr lang="en-US" dirty="0" smtClean="0"/>
              <a:t>Ending part of the large intestine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3030" r="4287" b="3032"/>
          <a:stretch/>
        </p:blipFill>
        <p:spPr bwMode="auto">
          <a:xfrm>
            <a:off x="4979731" y="1600200"/>
            <a:ext cx="37110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Last part of the digestive system</a:t>
            </a:r>
          </a:p>
          <a:p>
            <a:r>
              <a:rPr lang="en-US" sz="3600" dirty="0" smtClean="0"/>
              <a:t>Alerts you that it’s time to excrete your waste!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6"/>
          <a:stretch/>
        </p:blipFill>
        <p:spPr bwMode="auto">
          <a:xfrm>
            <a:off x="4824186" y="2628900"/>
            <a:ext cx="4281714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Can Go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en-US" dirty="0" smtClean="0"/>
              <a:t>Celiac disease</a:t>
            </a:r>
          </a:p>
          <a:p>
            <a:r>
              <a:rPr lang="en-US" dirty="0" smtClean="0"/>
              <a:t>Diarrhea or Constipation</a:t>
            </a:r>
          </a:p>
          <a:p>
            <a:r>
              <a:rPr lang="en-US" dirty="0" smtClean="0"/>
              <a:t>Irritable bowel syndrome (IBS)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277109" cy="324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6826"/>
            <a:ext cx="2493818" cy="24877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The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8006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Today we will be working as tour guides</a:t>
            </a:r>
            <a:r>
              <a:rPr lang="en-US" dirty="0" smtClean="0">
                <a:solidFill>
                  <a:prstClr val="black"/>
                </a:solidFill>
              </a:rPr>
              <a:t>!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Option to work individually or in a pair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You </a:t>
            </a:r>
            <a:r>
              <a:rPr lang="en-US" dirty="0">
                <a:solidFill>
                  <a:prstClr val="black"/>
                </a:solidFill>
              </a:rPr>
              <a:t>will be creating a brochure that serves as a “travel guide” for the digestive tract.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 Be </a:t>
            </a:r>
            <a:r>
              <a:rPr lang="en-US" dirty="0">
                <a:solidFill>
                  <a:prstClr val="black"/>
                </a:solidFill>
              </a:rPr>
              <a:t>creative and 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Brochure must include:</a:t>
            </a:r>
          </a:p>
          <a:p>
            <a:r>
              <a:rPr lang="en-US" dirty="0"/>
              <a:t>Title page</a:t>
            </a:r>
          </a:p>
          <a:p>
            <a:r>
              <a:rPr lang="en-US" dirty="0"/>
              <a:t>Description, drawing, function, and structure for all seven “locations” in the digestive tract.</a:t>
            </a:r>
          </a:p>
          <a:p>
            <a:r>
              <a:rPr lang="en-US" dirty="0"/>
              <a:t>Attractiveness</a:t>
            </a:r>
          </a:p>
          <a:p>
            <a:r>
              <a:rPr lang="en-US" dirty="0"/>
              <a:t>Creativity and Uniqueness</a:t>
            </a:r>
          </a:p>
          <a:p>
            <a:r>
              <a:rPr lang="en-US" dirty="0" smtClean="0"/>
              <a:t> All </a:t>
            </a:r>
            <a:r>
              <a:rPr lang="en-US" dirty="0"/>
              <a:t>group members must participate!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7924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content.mypowerit.net/_img/clipart/School/cray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95375"/>
            <a:ext cx="381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https://www.youtube.com/watch?v=JnzwbipJuAA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V:\Desktop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15421"/>
          <a:stretch/>
        </p:blipFill>
        <p:spPr bwMode="auto">
          <a:xfrm>
            <a:off x="2438400" y="2438400"/>
            <a:ext cx="3740727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Keep Digestive System 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r>
              <a:rPr lang="en-US" dirty="0" smtClean="0"/>
              <a:t>Manage Stress</a:t>
            </a:r>
          </a:p>
          <a:p>
            <a:r>
              <a:rPr lang="en-US" dirty="0" smtClean="0"/>
              <a:t>Exercise regularly</a:t>
            </a:r>
          </a:p>
          <a:p>
            <a:r>
              <a:rPr lang="en-US" dirty="0" smtClean="0"/>
              <a:t>Skip bad habits</a:t>
            </a:r>
          </a:p>
          <a:p>
            <a:r>
              <a:rPr lang="en-US" dirty="0" smtClean="0"/>
              <a:t>Stay hydrated</a:t>
            </a:r>
          </a:p>
          <a:p>
            <a:r>
              <a:rPr lang="en-US" dirty="0" smtClean="0"/>
              <a:t>Eat on a schedule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743200"/>
            <a:ext cx="451815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1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/>
          <a:lstStyle/>
          <a:p>
            <a:r>
              <a:rPr lang="en-US" dirty="0"/>
              <a:t>Question Ball!</a:t>
            </a:r>
          </a:p>
          <a:p>
            <a:pPr lvl="1">
              <a:buFont typeface="Courier New"/>
              <a:buChar char="o"/>
            </a:pPr>
            <a:r>
              <a:rPr lang="en-US" dirty="0"/>
              <a:t>Name one important “location” in the digestive system and briefly explain the function of that part.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6700" r="17435" b="25834"/>
          <a:stretch/>
        </p:blipFill>
        <p:spPr bwMode="auto">
          <a:xfrm>
            <a:off x="2590800" y="3124200"/>
            <a:ext cx="3505200" cy="34175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>
                <a:ln>
                  <a:solidFill>
                    <a:schemeClr val="accent1"/>
                  </a:solidFill>
                </a:ln>
              </a:rPr>
              <a:t>The Digestive System</a:t>
            </a:r>
            <a:endParaRPr lang="en-US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Mouth</a:t>
            </a:r>
          </a:p>
          <a:p>
            <a:r>
              <a:rPr lang="en-US" dirty="0" smtClean="0"/>
              <a:t>Esophagus</a:t>
            </a:r>
          </a:p>
          <a:p>
            <a:r>
              <a:rPr lang="en-US" dirty="0" smtClean="0"/>
              <a:t>Stomach</a:t>
            </a:r>
          </a:p>
          <a:p>
            <a:r>
              <a:rPr lang="en-US" dirty="0" smtClean="0"/>
              <a:t>SI &amp; LI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Gallbladder</a:t>
            </a:r>
          </a:p>
          <a:p>
            <a:r>
              <a:rPr lang="en-US" dirty="0" smtClean="0"/>
              <a:t>Rectum</a:t>
            </a:r>
          </a:p>
          <a:p>
            <a:r>
              <a:rPr lang="en-US" dirty="0" smtClean="0"/>
              <a:t>Anus</a:t>
            </a:r>
          </a:p>
          <a:p>
            <a:endParaRPr lang="en-US" dirty="0"/>
          </a:p>
        </p:txBody>
      </p:sp>
      <p:pic>
        <p:nvPicPr>
          <p:cNvPr id="5124" name="Picture 4" descr="http://www2.massgeneral.org/ortho/Dr_Carto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60418"/>
            <a:ext cx="4876801" cy="47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72000"/>
          </a:xfrm>
        </p:spPr>
        <p:txBody>
          <a:bodyPr/>
          <a:lstStyle/>
          <a:p>
            <a:r>
              <a:rPr lang="en-US" dirty="0" smtClean="0"/>
              <a:t>Beginning of digestive system</a:t>
            </a:r>
            <a:endParaRPr lang="en-US" dirty="0"/>
          </a:p>
          <a:p>
            <a:r>
              <a:rPr lang="en-US" dirty="0" smtClean="0"/>
              <a:t>Intake food</a:t>
            </a:r>
          </a:p>
          <a:p>
            <a:r>
              <a:rPr lang="en-US" dirty="0" smtClean="0"/>
              <a:t>Chew the food up into bits of pieces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676400"/>
            <a:ext cx="250475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9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4724400"/>
          </a:xfrm>
        </p:spPr>
        <p:txBody>
          <a:bodyPr/>
          <a:lstStyle/>
          <a:p>
            <a:r>
              <a:rPr lang="en-US" dirty="0" smtClean="0"/>
              <a:t>Q: How much saliva do we make every day?</a:t>
            </a:r>
          </a:p>
          <a:p>
            <a:endParaRPr lang="en-US" dirty="0"/>
          </a:p>
          <a:p>
            <a:r>
              <a:rPr lang="en-US" dirty="0" smtClean="0"/>
              <a:t>A:We </a:t>
            </a:r>
            <a:r>
              <a:rPr lang="en-US" dirty="0"/>
              <a:t>make 1 to 3 pints of saliva a day.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904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19613"/>
            <a:ext cx="904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495800"/>
          </a:xfrm>
        </p:spPr>
        <p:txBody>
          <a:bodyPr/>
          <a:lstStyle/>
          <a:p>
            <a:r>
              <a:rPr lang="en-US" dirty="0" smtClean="0"/>
              <a:t>Soft tube that enters the stomach</a:t>
            </a:r>
          </a:p>
          <a:p>
            <a:r>
              <a:rPr lang="en-US" dirty="0" smtClean="0"/>
              <a:t>Mashed up food particles mix with stomach acids and enzymes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6413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53000"/>
          </a:xfrm>
        </p:spPr>
        <p:txBody>
          <a:bodyPr/>
          <a:lstStyle/>
          <a:p>
            <a:r>
              <a:rPr lang="en-US" dirty="0" smtClean="0"/>
              <a:t>Break down food after eating</a:t>
            </a:r>
          </a:p>
          <a:p>
            <a:r>
              <a:rPr lang="en-US" dirty="0" smtClean="0"/>
              <a:t>Mixes foods with enzymes to break it down into useable nutrients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729531" cy="3962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Question?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950" y="2190750"/>
            <a:ext cx="358140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Q: How long does food stay in your stomach?</a:t>
            </a:r>
          </a:p>
          <a:p>
            <a:r>
              <a:rPr lang="en-US" dirty="0" smtClean="0"/>
              <a:t>A: 2 to 3 hours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1632"/>
            <a:ext cx="1066800" cy="205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24200" cy="4495800"/>
          </a:xfrm>
        </p:spPr>
        <p:txBody>
          <a:bodyPr/>
          <a:lstStyle/>
          <a:p>
            <a:r>
              <a:rPr lang="en-US" dirty="0" smtClean="0"/>
              <a:t>Most of the digestion process happens</a:t>
            </a:r>
          </a:p>
          <a:p>
            <a:r>
              <a:rPr lang="en-US" dirty="0" smtClean="0"/>
              <a:t>Liver creates bile and removes toxins</a:t>
            </a:r>
            <a:endParaRPr lang="en-US" dirty="0"/>
          </a:p>
        </p:txBody>
      </p:sp>
      <p:pic>
        <p:nvPicPr>
          <p:cNvPr id="1026" name="Picture 2" descr="http://www.biblelife.org/colon-intestines-free-clipart-cksinfo-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762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458</Words>
  <Application>Microsoft Office PowerPoint</Application>
  <PresentationFormat>On-screen Show (4:3)</PresentationFormat>
  <Paragraphs>90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Video!</vt:lpstr>
      <vt:lpstr>The Digestive System</vt:lpstr>
      <vt:lpstr>Mouth </vt:lpstr>
      <vt:lpstr>Trivia!</vt:lpstr>
      <vt:lpstr>Esophagus</vt:lpstr>
      <vt:lpstr>Stomach</vt:lpstr>
      <vt:lpstr>Trivia Question?</vt:lpstr>
      <vt:lpstr>Small Intestine</vt:lpstr>
      <vt:lpstr>Trivia?</vt:lpstr>
      <vt:lpstr>Large Intestine</vt:lpstr>
      <vt:lpstr>Pancreas</vt:lpstr>
      <vt:lpstr>Liver</vt:lpstr>
      <vt:lpstr>Gallbladder</vt:lpstr>
      <vt:lpstr>Rectum</vt:lpstr>
      <vt:lpstr>Anus</vt:lpstr>
      <vt:lpstr>Things That Can Go Wrong</vt:lpstr>
      <vt:lpstr>Traveling The Digestive System</vt:lpstr>
      <vt:lpstr>Brochure Criteria</vt:lpstr>
      <vt:lpstr>How To Keep Digestive System Healthy</vt:lpstr>
      <vt:lpstr>Food For Thought!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William Santella</dc:creator>
  <cp:lastModifiedBy>Alex William Santella</cp:lastModifiedBy>
  <cp:revision>25</cp:revision>
  <dcterms:created xsi:type="dcterms:W3CDTF">2014-04-24T03:45:27Z</dcterms:created>
  <dcterms:modified xsi:type="dcterms:W3CDTF">2014-04-28T19:56:34Z</dcterms:modified>
</cp:coreProperties>
</file>