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8" r:id="rId3"/>
    <p:sldId id="261" r:id="rId4"/>
    <p:sldId id="262" r:id="rId5"/>
    <p:sldId id="257" r:id="rId6"/>
    <p:sldId id="266" r:id="rId7"/>
    <p:sldId id="259" r:id="rId8"/>
    <p:sldId id="260" r:id="rId9"/>
    <p:sldId id="263" r:id="rId10"/>
    <p:sldId id="267" r:id="rId11"/>
    <p:sldId id="264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993B4-7C44-CA4D-B252-616B371A385A}" type="datetimeFigureOut">
              <a:rPr lang="en-US" smtClean="0"/>
              <a:t>11/8/14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4172E-4A43-3E4C-8B08-E7F4885A0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9xW_-QdL3r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Analyzing Media Influences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63" y="3422650"/>
            <a:ext cx="4308090" cy="286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Influencing Alcohol and other drug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Approximately $6 billion is spent annually on alcohol advertising and </a:t>
            </a:r>
            <a:r>
              <a:rPr lang="en-US" dirty="0" smtClean="0"/>
              <a:t>promotion.</a:t>
            </a:r>
          </a:p>
          <a:p>
            <a:r>
              <a:rPr lang="en-US" dirty="0" smtClean="0"/>
              <a:t>Beer </a:t>
            </a:r>
            <a:r>
              <a:rPr lang="en-US" dirty="0"/>
              <a:t>commercials are virtually custom-made to appeal to children and adolescents, using images of fun-loving, sexy, successful young people having the time of their lives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Tobacco ads have more restrictions now (used to have cartoon characters).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6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a partner to come up with a list of the drug and alcohol content that has been covered in previous health classes you had.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3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Minutes of mindfulness!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1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List three things/people that might influence our behaviors or decisions.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947" y="3428999"/>
            <a:ext cx="2758053" cy="275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8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 that Affect Our Choices?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Factors (Beliefs, interests, curiosity).</a:t>
            </a:r>
          </a:p>
          <a:p>
            <a:r>
              <a:rPr lang="en-US" dirty="0" smtClean="0"/>
              <a:t>Culture</a:t>
            </a:r>
          </a:p>
          <a:p>
            <a:r>
              <a:rPr lang="en-US" dirty="0" smtClean="0"/>
              <a:t>Family</a:t>
            </a:r>
          </a:p>
          <a:p>
            <a:r>
              <a:rPr lang="en-US" dirty="0" smtClean="0"/>
              <a:t>Friends</a:t>
            </a:r>
          </a:p>
          <a:p>
            <a:r>
              <a:rPr lang="en-US" dirty="0" smtClean="0"/>
              <a:t>Cost</a:t>
            </a:r>
          </a:p>
          <a:p>
            <a:r>
              <a:rPr lang="en-US" dirty="0" smtClean="0"/>
              <a:t>MEDIA (Television, radio, magazines, newspapers, etc.)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009" y="1425388"/>
            <a:ext cx="2166991" cy="285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2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3586630"/>
            <a:ext cx="33147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Messages designed to cause consumers to buy a product or use a service.</a:t>
            </a:r>
          </a:p>
          <a:p>
            <a:r>
              <a:rPr lang="en-US" dirty="0" smtClean="0"/>
              <a:t>Companies invest a lot of money into ads to persuade you to buy their product.</a:t>
            </a:r>
          </a:p>
          <a:p>
            <a:r>
              <a:rPr lang="en-US" dirty="0" smtClean="0"/>
              <a:t>Ads are designed to influence people!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https://www.youtube.com/watch?v=9xW_-QdL3rA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2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influence do ads have on you?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612900"/>
            <a:ext cx="6350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Techniques (Messages)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Bandwagon- Everyone is using it, you should too!</a:t>
            </a:r>
          </a:p>
          <a:p>
            <a:r>
              <a:rPr lang="en-US" dirty="0" smtClean="0"/>
              <a:t>Beautiful people- you will be like these people, if you use the product!</a:t>
            </a:r>
          </a:p>
          <a:p>
            <a:r>
              <a:rPr lang="en-US" dirty="0" smtClean="0"/>
              <a:t>Good times- You will have fun if you use it!</a:t>
            </a:r>
          </a:p>
          <a:p>
            <a:r>
              <a:rPr lang="en-US" dirty="0" smtClean="0"/>
              <a:t>Status- you will be cool, if you use this brand.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20" y="4370013"/>
            <a:ext cx="1650306" cy="234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6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Advertisements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a partner to analyze an advertisement.</a:t>
            </a:r>
          </a:p>
          <a:p>
            <a:r>
              <a:rPr lang="en-US" dirty="0" smtClean="0"/>
              <a:t>Complete the question sheet and discuss the strategies used in the advertisement.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049" y="3219038"/>
            <a:ext cx="2603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9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Advertisements might influence…</a:t>
            </a:r>
          </a:p>
          <a:p>
            <a:pPr lvl="1"/>
            <a:r>
              <a:rPr lang="en-US" dirty="0" smtClean="0"/>
              <a:t>What we eat/drink.</a:t>
            </a:r>
          </a:p>
          <a:p>
            <a:pPr lvl="1"/>
            <a:r>
              <a:rPr lang="en-US" dirty="0" smtClean="0"/>
              <a:t>What we buy.</a:t>
            </a:r>
          </a:p>
          <a:p>
            <a:pPr lvl="1"/>
            <a:r>
              <a:rPr lang="en-US" dirty="0" smtClean="0"/>
              <a:t>The clothing we wear.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How about with the use of drugs and alcohol?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184" y="4222062"/>
            <a:ext cx="3205132" cy="23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1124</TotalTime>
  <Words>327</Words>
  <Application>Microsoft Macintosh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Revolution</vt:lpstr>
      <vt:lpstr>Analyzing Media Influences</vt:lpstr>
      <vt:lpstr>Bell Ringer</vt:lpstr>
      <vt:lpstr>Influences that Affect Our Choices?</vt:lpstr>
      <vt:lpstr>Media</vt:lpstr>
      <vt:lpstr>Advertising</vt:lpstr>
      <vt:lpstr>What influence do ads have on you?</vt:lpstr>
      <vt:lpstr>Advertising Techniques (Messages)</vt:lpstr>
      <vt:lpstr>Analyzing Advertisements Activity</vt:lpstr>
      <vt:lpstr>Influence of Advertising</vt:lpstr>
      <vt:lpstr>Advertising Influencing Alcohol and other drug use</vt:lpstr>
      <vt:lpstr>Closing Activity</vt:lpstr>
      <vt:lpstr>Mindfulness</vt:lpstr>
    </vt:vector>
  </TitlesOfParts>
  <Company>Penn State Universtiy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Media Influences</dc:title>
  <dc:creator>Jim Moran</dc:creator>
  <cp:lastModifiedBy>Jim Moran</cp:lastModifiedBy>
  <cp:revision>25</cp:revision>
  <cp:lastPrinted>2014-11-03T01:44:43Z</cp:lastPrinted>
  <dcterms:created xsi:type="dcterms:W3CDTF">2014-11-02T20:17:32Z</dcterms:created>
  <dcterms:modified xsi:type="dcterms:W3CDTF">2014-11-08T21:56:27Z</dcterms:modified>
</cp:coreProperties>
</file>