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0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28AE806-5D0F-054C-814C-D76D8C6EBE50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5392004-B785-A54F-878E-DD0F14B094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3690838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6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Wrinkled skin</a:t>
            </a:r>
          </a:p>
          <a:p>
            <a:r>
              <a:rPr lang="en-US" dirty="0" smtClean="0"/>
              <a:t>Heart attack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Chronic lung disease (emphysema, chronic bronchitis)</a:t>
            </a:r>
          </a:p>
          <a:p>
            <a:r>
              <a:rPr lang="en-US" dirty="0" smtClean="0"/>
              <a:t>Cancer (lung, stomach, bladder, mouth, throat)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436" y="1156018"/>
            <a:ext cx="2132564" cy="257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9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Costly for society - $193 Billion (health care costs &amp; lost productivity)</a:t>
            </a:r>
          </a:p>
          <a:p>
            <a:r>
              <a:rPr lang="en-US" dirty="0"/>
              <a:t>Most preventable cause of death</a:t>
            </a:r>
          </a:p>
          <a:p>
            <a:r>
              <a:rPr lang="en-US" dirty="0" smtClean="0"/>
              <a:t>About 400,000 deaths per year, due to smoking related diseases.</a:t>
            </a:r>
            <a:endParaRPr lang="en-US" dirty="0"/>
          </a:p>
          <a:p>
            <a:r>
              <a:rPr lang="en-US" dirty="0"/>
              <a:t>Secondhand smoking causes about 38,000 deaths per year; typically from continuous exposure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1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it in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brand of cigarettes.</a:t>
            </a:r>
          </a:p>
          <a:p>
            <a:r>
              <a:rPr lang="en-US" dirty="0" smtClean="0"/>
              <a:t>You must include at least 5 negative aspects of smoking (Short/long-term effects, health consequences).</a:t>
            </a:r>
          </a:p>
          <a:p>
            <a:r>
              <a:rPr lang="en-US" dirty="0" smtClean="0"/>
              <a:t>Be creative and have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8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 on the tobacco crossword puzzle!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342265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1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might some people begin to smoke?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598" y="3081742"/>
            <a:ext cx="4540345" cy="315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3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Tobacco </a:t>
            </a:r>
            <a:r>
              <a:rPr lang="en-US" dirty="0" err="1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Peers</a:t>
            </a:r>
          </a:p>
          <a:p>
            <a:r>
              <a:rPr lang="en-US" dirty="0" smtClean="0"/>
              <a:t>Identifying role models</a:t>
            </a:r>
          </a:p>
          <a:p>
            <a:r>
              <a:rPr lang="en-US" dirty="0" smtClean="0"/>
              <a:t>Media influences (advertising).</a:t>
            </a:r>
          </a:p>
          <a:p>
            <a:r>
              <a:rPr lang="en-US" dirty="0" smtClean="0"/>
              <a:t>Legal factors (turning 18).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561" y="3671569"/>
            <a:ext cx="2939523" cy="29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4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smokers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 what age do the majority of smokers begin smoking?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776" y="2764769"/>
            <a:ext cx="3535272" cy="353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0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Smokers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70% of adult smokers began smoking before they turned 18.</a:t>
            </a:r>
          </a:p>
          <a:p>
            <a:r>
              <a:rPr lang="en-US" dirty="0" smtClean="0"/>
              <a:t>Most smokers try their first cigarette around the age of 11.</a:t>
            </a:r>
          </a:p>
          <a:p>
            <a:r>
              <a:rPr lang="en-US" dirty="0" smtClean="0"/>
              <a:t>More than 3,600 youth try smoking for the first time on a daily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7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some of the short-term effects of smoking?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374" y="3322728"/>
            <a:ext cx="3127118" cy="31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6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Stains teeth, fingers, and lips</a:t>
            </a:r>
          </a:p>
          <a:p>
            <a:r>
              <a:rPr lang="en-US" dirty="0" smtClean="0"/>
              <a:t>Reduces oxygen carried by red blood cells</a:t>
            </a:r>
          </a:p>
          <a:p>
            <a:r>
              <a:rPr lang="en-US" dirty="0" smtClean="0"/>
              <a:t>Shortens breath</a:t>
            </a:r>
          </a:p>
          <a:p>
            <a:r>
              <a:rPr lang="en-US" dirty="0" smtClean="0"/>
              <a:t>Diminishes ability to be physically active</a:t>
            </a:r>
          </a:p>
          <a:p>
            <a:r>
              <a:rPr lang="en-US" dirty="0" smtClean="0"/>
              <a:t>Dulls the senses of taste and smell</a:t>
            </a:r>
          </a:p>
          <a:p>
            <a:r>
              <a:rPr lang="en-US" dirty="0" smtClean="0"/>
              <a:t>Causes bad breath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685" y="4130733"/>
            <a:ext cx="2620077" cy="253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9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about some of the long-term effects?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776" y="2764769"/>
            <a:ext cx="3535272" cy="353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1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135</TotalTime>
  <Words>285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Precedent</vt:lpstr>
      <vt:lpstr>Tobacco</vt:lpstr>
      <vt:lpstr>Bell Ringer</vt:lpstr>
      <vt:lpstr>Influences on Tobacco Use</vt:lpstr>
      <vt:lpstr>Influences on Tobacco USe</vt:lpstr>
      <vt:lpstr>When smokers start?</vt:lpstr>
      <vt:lpstr>When Smokers Start?</vt:lpstr>
      <vt:lpstr>Short-term Effects</vt:lpstr>
      <vt:lpstr>Short-term Effects</vt:lpstr>
      <vt:lpstr>Long-term Effects</vt:lpstr>
      <vt:lpstr>Long-term Effects</vt:lpstr>
      <vt:lpstr>Other Consequences</vt:lpstr>
      <vt:lpstr>Pack it in Activity</vt:lpstr>
    </vt:vector>
  </TitlesOfParts>
  <Company>Penn State Universtiy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Jim Moran</dc:creator>
  <cp:lastModifiedBy>Jim Moran</cp:lastModifiedBy>
  <cp:revision>20</cp:revision>
  <dcterms:created xsi:type="dcterms:W3CDTF">2014-11-04T00:22:41Z</dcterms:created>
  <dcterms:modified xsi:type="dcterms:W3CDTF">2014-11-04T02:38:38Z</dcterms:modified>
</cp:coreProperties>
</file>